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6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D0883-812B-B692-ACE7-A309D84CAA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31B5A2-D26C-167A-7B5D-3A3659C1F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BA2B2-19E4-0C18-312B-C371F370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56531-8EC5-0A69-E06B-0BC9BE8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2216C-8577-2E55-8309-BAF1C2AF8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130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FC34-814A-6FC5-7E3C-52D471B94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95B95E-A308-EF61-384F-8309C985CC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E57E-8367-ECA4-A1C9-9BA201296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4C9F2-4ADB-2542-85E6-C5CA17057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D3095-085F-438F-8F27-C2180B109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59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5A0586-64C9-02CE-0DEC-B53020F9B0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C8A0D4-2FE7-6B6A-4DA3-1E41FCDDA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13A59-837F-CD9A-80FB-8BE34F2B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9097F-1F0E-86BF-8ADC-7692FD2B9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28FE3-6362-65AE-CC9D-12DE0CEEC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68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A5DB9-6150-0C4D-EA26-311FDF9A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8C140-91AA-539E-C94D-A6A1E1A0B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FBB1D-0F7B-52B7-5DAC-F99BA443F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18A99-6E1A-AD4E-F572-91BB65648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0A592-D752-F748-C13E-A085306F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9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844E-D91E-7D8E-8E8A-0BDACF0F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A1ADC-52B8-3746-8A45-399BBCEB4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A9939-9CB6-A62E-288A-E10EE4E24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D3F16-8920-71D4-0C8A-BE136BFCC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6920D-352F-53F2-0E7C-F3D22A34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97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54604-EB63-BF7A-D3F2-1C7D01429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DAA0D-B8AF-D8E9-18F2-2068BD8D0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EE400-4171-AB33-B6E6-4D8332482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668FF-61E7-3521-B1E2-3A0D57859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6AF5E-C53A-3928-7C59-95C8CBC6F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18B64-3334-49A8-851A-34324DD3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8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C171-05EE-8DB4-616A-A70F506F2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5FFB0-F738-A189-C878-C73DA2A7B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B6991-65D1-BD10-B739-BE3720F76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24363C-15AD-D0A2-A1AA-15284EF5BB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66D506-759D-2F12-0A68-59424E02EA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358633-7E51-FCD5-30B1-CD502FB9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6D7A23-D2D7-D723-C6E3-443AAB7F5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D06699-056C-643C-9B96-2CC319BF1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97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5C73-7A3D-3AE4-24E9-4FEAAAAD7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FF8C0D-1AFF-25AD-2E87-7F73B0D9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93976-F0DD-B2AF-F3D0-8830DDB3D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B7E70-5EFD-453B-E180-D303254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68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5D1462-2B20-6ABC-6273-36E5AE00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615B2-5255-D658-D04C-935C7C49F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70C5F-4F72-5689-ADB9-2AEF212D3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235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48FAF-1251-012C-4148-BD2FBD166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0D169-F694-1E15-ABE3-6CB07C7D2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E9BFB9-FB69-FCF6-3A52-4FB3761CD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7C0D6-8EC7-2EEC-8E4B-7E009427D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F0095-804C-B678-EA99-3593497AF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BC0B0-CCF4-37A1-47FD-DED66D702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742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4D112-EFE5-AF81-A4DE-CACC8612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7D131-8ED8-2778-C4E8-AE899817B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33A73-FCEC-44D1-8C1E-4DAC8F36D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81D62-12A1-BBCD-D183-DE8CBCF8F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53CE6-8C85-EC2E-90FB-83BC504D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1D5B4-4812-2555-9F94-AFA788A8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718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AECD9D-695F-4B87-DD3D-B3BEB5B1A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9FAED-A988-32C5-F798-F9E12D08B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E35B7-E44D-D244-98E0-FB491D85FF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9CB88-A227-4F53-B496-4D5772A8C93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03A5-A968-7E99-AC45-24D8131A8A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3BDE0-A9DB-79D4-9CB8-DA31BDA26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C331E-3E88-496D-9B9B-F46F1ECBF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699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2300FE-3095-7BE5-01B3-F629F07D7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27479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1BBA47-7828-4586-8CD8-8E8A913DE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01" y="791752"/>
            <a:ext cx="1257300" cy="1257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FFA253-CDE7-4FB3-715F-850781EB4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850" y="208742"/>
            <a:ext cx="4977630" cy="310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AF3F9C-0EEE-099F-CABB-A6FB50DCE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850" y="3545989"/>
            <a:ext cx="4977630" cy="278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61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B76DD5-3341-624F-E7E9-3C8577CE9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7286"/>
            <a:ext cx="12192000" cy="6087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0B5FA6-0E5F-11D1-6641-23D98E713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64578"/>
            <a:ext cx="12192000" cy="537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036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Arribas-Bel</dc:creator>
  <cp:lastModifiedBy>Daniel Arribas-Bel</cp:lastModifiedBy>
  <cp:revision>2</cp:revision>
  <dcterms:created xsi:type="dcterms:W3CDTF">2023-03-23T17:09:49Z</dcterms:created>
  <dcterms:modified xsi:type="dcterms:W3CDTF">2023-03-23T23:10:18Z</dcterms:modified>
</cp:coreProperties>
</file>

<file path=docProps/thumbnail.jpeg>
</file>